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4" r:id="rId7"/>
    <p:sldId id="273" r:id="rId8"/>
    <p:sldId id="276" r:id="rId9"/>
    <p:sldId id="275" r:id="rId10"/>
    <p:sldId id="274" r:id="rId11"/>
    <p:sldId id="267" r:id="rId12"/>
    <p:sldId id="268" r:id="rId13"/>
    <p:sldId id="269" r:id="rId14"/>
    <p:sldId id="270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2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2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1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9E3B-E521-47D3-AE5C-A3298E1EB22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17AB-4B5C-4075-B1BC-0FF7C6E1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94;&#1086;&#1089;%20-%20&#1094;&#1080;&#1092;&#1088;&#1086;&#1074;&#1086;&#1081;%20&#1086;&#1073;&#1088;&#1072;&#1079;&#1086;&#1074;&#1072;&#1090;&#1077;&#1083;&#1100;&#1085;&#1099;&#1081;%20&#1082;&#1086;&#1085;&#1090;&#1077;&#1085;&#1090;" TargetMode="External"/><Relationship Id="rId2" Type="http://schemas.openxmlformats.org/officeDocument/2006/relationships/hyperlink" Target="https://edsoo.ru/?ysclid=lhl22t2ays11941279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9259" y="0"/>
            <a:ext cx="103598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изменится в работе школ            с 1 сентября 2023 года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6" t="16294" r="16133" b="9275"/>
          <a:stretch/>
        </p:blipFill>
        <p:spPr>
          <a:xfrm>
            <a:off x="854762" y="705677"/>
            <a:ext cx="10612151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59" t="22668" r="18674" b="12860"/>
          <a:stretch/>
        </p:blipFill>
        <p:spPr>
          <a:xfrm>
            <a:off x="95625" y="0"/>
            <a:ext cx="11744152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808" t="26486" r="19849" b="9579"/>
          <a:stretch/>
        </p:blipFill>
        <p:spPr>
          <a:xfrm>
            <a:off x="89424" y="0"/>
            <a:ext cx="11981755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687" t="19053" r="19142" b="20379"/>
          <a:stretch/>
        </p:blipFill>
        <p:spPr>
          <a:xfrm>
            <a:off x="110091" y="176004"/>
            <a:ext cx="12081909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401" t="21108" r="20508" b="22602"/>
          <a:stretch/>
        </p:blipFill>
        <p:spPr>
          <a:xfrm>
            <a:off x="0" y="357809"/>
            <a:ext cx="12016409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733" t="21221" r="18826" b="12694"/>
          <a:stretch/>
        </p:blipFill>
        <p:spPr>
          <a:xfrm>
            <a:off x="0" y="0"/>
            <a:ext cx="119808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23" t="15629" r="13804" b="12017"/>
          <a:stretch/>
        </p:blipFill>
        <p:spPr>
          <a:xfrm>
            <a:off x="129179" y="69574"/>
            <a:ext cx="11923562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91" t="25294" r="20647" b="10572"/>
          <a:stretch/>
        </p:blipFill>
        <p:spPr>
          <a:xfrm>
            <a:off x="149085" y="-69574"/>
            <a:ext cx="11923488" cy="7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4038" y="437101"/>
            <a:ext cx="651013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 –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для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уровня образования: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начального,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626" t="15780" r="50326" b="15374"/>
          <a:stretch/>
        </p:blipFill>
        <p:spPr>
          <a:xfrm>
            <a:off x="79491" y="198976"/>
            <a:ext cx="5473651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059" y="483202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внедрения ФООП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во всей стране.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содержания образования.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барьеров для учеников при переходе из школы в школу.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212" t="18263" r="5214" b="8574"/>
          <a:stretch/>
        </p:blipFill>
        <p:spPr>
          <a:xfrm>
            <a:off x="6520059" y="387625"/>
            <a:ext cx="5575863" cy="58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403" t="28123" r="18413" b="7995"/>
          <a:stretch/>
        </p:blipFill>
        <p:spPr>
          <a:xfrm>
            <a:off x="636104" y="248479"/>
            <a:ext cx="11340548" cy="66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49" t="15378" r="3548" b="6660"/>
          <a:stretch/>
        </p:blipFill>
        <p:spPr>
          <a:xfrm>
            <a:off x="87036" y="377686"/>
            <a:ext cx="12025451" cy="63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23" t="20175" r="19749" b="38057"/>
          <a:stretch/>
        </p:blipFill>
        <p:spPr>
          <a:xfrm>
            <a:off x="457199" y="685798"/>
            <a:ext cx="11056288" cy="49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/>
          </p:cNvPr>
          <p:cNvSpPr/>
          <p:nvPr/>
        </p:nvSpPr>
        <p:spPr>
          <a:xfrm>
            <a:off x="1397011" y="1128384"/>
            <a:ext cx="530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Единое содержание общего образования (edsoo.ru)</a:t>
            </a:r>
            <a:endParaRPr lang="ru-RU" dirty="0"/>
          </a:p>
        </p:txBody>
      </p:sp>
      <p:sp>
        <p:nvSpPr>
          <p:cNvPr id="8" name="Прямоугольник 7">
            <a:hlinkClick r:id="rId3"/>
          </p:cNvPr>
          <p:cNvSpPr/>
          <p:nvPr/>
        </p:nvSpPr>
        <p:spPr>
          <a:xfrm>
            <a:off x="3275506" y="4280935"/>
            <a:ext cx="239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https://urok.apkpro.ru/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9575" r="76573" b="81709"/>
          <a:stretch/>
        </p:blipFill>
        <p:spPr>
          <a:xfrm>
            <a:off x="7112276" y="872609"/>
            <a:ext cx="4209636" cy="8808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812" t="10548" r="55636" b="14909"/>
          <a:stretch/>
        </p:blipFill>
        <p:spPr>
          <a:xfrm>
            <a:off x="7408699" y="2683601"/>
            <a:ext cx="3616791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6" t="22778" r="31565" b="20072"/>
          <a:stretch/>
        </p:blipFill>
        <p:spPr>
          <a:xfrm>
            <a:off x="1759164" y="79513"/>
            <a:ext cx="8597410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204" y="323962"/>
            <a:ext cx="112395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Приказ Министерства просвещения Российской Федерации от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августа</a:t>
            </a:r>
          </a:p>
          <a:p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№ 732 "О внесении изменений в федеральный государственный</a:t>
            </a:r>
          </a:p>
          <a:p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среднего общего образования, утвержденный</a:t>
            </a:r>
          </a:p>
          <a:p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Российской Федерации от 17 мая 2012 г. № 413.</a:t>
            </a:r>
          </a:p>
          <a:p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Приказ Министерства просвещения Российской Федерации от 23.11.2022    №1014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образовательной программы среднего общего образования"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22.12.2022 № 71763).</a:t>
            </a:r>
          </a:p>
          <a:p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Письмо Министерства просвещения РФ от 17 ноября 2022 г. № 03-1889     "О направлении информации«.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21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161</Words>
  <Application>Microsoft Office PowerPoint</Application>
  <PresentationFormat>Произвольный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User Windows</cp:lastModifiedBy>
  <cp:revision>16</cp:revision>
  <dcterms:created xsi:type="dcterms:W3CDTF">2023-05-12T19:03:21Z</dcterms:created>
  <dcterms:modified xsi:type="dcterms:W3CDTF">2023-05-15T11:05:58Z</dcterms:modified>
</cp:coreProperties>
</file>