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68" r:id="rId10"/>
    <p:sldMasterId id="2147483780" r:id="rId11"/>
    <p:sldMasterId id="2147483804" r:id="rId12"/>
    <p:sldMasterId id="2147483816" r:id="rId13"/>
    <p:sldMasterId id="2147483840" r:id="rId14"/>
    <p:sldMasterId id="2147483852" r:id="rId15"/>
  </p:sldMasterIdLst>
  <p:sldIdLst>
    <p:sldId id="256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8" r:id="rId26"/>
    <p:sldId id="269" r:id="rId27"/>
    <p:sldId id="275" r:id="rId28"/>
    <p:sldId id="271" r:id="rId29"/>
    <p:sldId id="274" r:id="rId30"/>
    <p:sldId id="272" r:id="rId31"/>
    <p:sldId id="27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FF962-7354-422E-81B5-F68924188D6D}" type="doc">
      <dgm:prSet loTypeId="urn:microsoft.com/office/officeart/2005/8/layout/chevron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E2AAFB0-1273-4EB9-AD79-7F60097312DC}">
      <dgm:prSet phldrT="[Текст]"/>
      <dgm:spPr/>
      <dgm:t>
        <a:bodyPr/>
        <a:lstStyle/>
        <a:p>
          <a:endParaRPr lang="ru-RU" dirty="0"/>
        </a:p>
      </dgm:t>
    </dgm:pt>
    <dgm:pt modelId="{DBEAFD5D-BB0A-4F1D-8DE6-EB5B89C77314}" type="parTrans" cxnId="{08D06233-58A7-4C82-9D89-0661E88B06CE}">
      <dgm:prSet/>
      <dgm:spPr/>
      <dgm:t>
        <a:bodyPr/>
        <a:lstStyle/>
        <a:p>
          <a:endParaRPr lang="ru-RU"/>
        </a:p>
      </dgm:t>
    </dgm:pt>
    <dgm:pt modelId="{CF26AC9C-091D-440E-96BA-821504D42885}" type="sibTrans" cxnId="{08D06233-58A7-4C82-9D89-0661E88B06CE}">
      <dgm:prSet/>
      <dgm:spPr/>
      <dgm:t>
        <a:bodyPr/>
        <a:lstStyle/>
        <a:p>
          <a:endParaRPr lang="ru-RU"/>
        </a:p>
      </dgm:t>
    </dgm:pt>
    <dgm:pt modelId="{F1DDEB2E-69F5-449D-83A0-7C9DE8712C80}">
      <dgm:prSet phldrT="[Текст]"/>
      <dgm:spPr/>
      <dgm:t>
        <a:bodyPr/>
        <a:lstStyle/>
        <a:p>
          <a:r>
            <a:rPr lang="ru-RU" dirty="0" smtClean="0"/>
            <a:t>Выбор из базы теорию</a:t>
          </a:r>
          <a:r>
            <a:rPr lang="en-US" dirty="0" smtClean="0"/>
            <a:t>/</a:t>
          </a:r>
          <a:r>
            <a:rPr lang="ru-RU" dirty="0" smtClean="0"/>
            <a:t>задания</a:t>
          </a:r>
          <a:endParaRPr lang="ru-RU" dirty="0"/>
        </a:p>
      </dgm:t>
    </dgm:pt>
    <dgm:pt modelId="{0E02C870-3DEB-4F66-88C7-824614CF78E6}" type="parTrans" cxnId="{919B6C68-E01C-4D3A-A140-A320CDD13180}">
      <dgm:prSet/>
      <dgm:spPr/>
      <dgm:t>
        <a:bodyPr/>
        <a:lstStyle/>
        <a:p>
          <a:endParaRPr lang="ru-RU"/>
        </a:p>
      </dgm:t>
    </dgm:pt>
    <dgm:pt modelId="{E70F8A51-D076-4BF3-905A-FDA18B60B907}" type="sibTrans" cxnId="{919B6C68-E01C-4D3A-A140-A320CDD13180}">
      <dgm:prSet/>
      <dgm:spPr/>
      <dgm:t>
        <a:bodyPr/>
        <a:lstStyle/>
        <a:p>
          <a:endParaRPr lang="ru-RU"/>
        </a:p>
      </dgm:t>
    </dgm:pt>
    <dgm:pt modelId="{36C5F8B2-FD95-40B1-9BD0-1FBC4E1D38B3}">
      <dgm:prSet phldrT="[Текст]"/>
      <dgm:spPr/>
      <dgm:t>
        <a:bodyPr/>
        <a:lstStyle/>
        <a:p>
          <a:endParaRPr lang="ru-RU" dirty="0"/>
        </a:p>
      </dgm:t>
    </dgm:pt>
    <dgm:pt modelId="{5A399EE5-AD45-47CE-A317-7B361D5ECE35}" type="parTrans" cxnId="{3BCF1821-3E6F-4BC0-A35D-EDB37B69F849}">
      <dgm:prSet/>
      <dgm:spPr/>
      <dgm:t>
        <a:bodyPr/>
        <a:lstStyle/>
        <a:p>
          <a:endParaRPr lang="ru-RU"/>
        </a:p>
      </dgm:t>
    </dgm:pt>
    <dgm:pt modelId="{6B068FD1-45D3-4958-A00C-E315CAD94F31}" type="sibTrans" cxnId="{3BCF1821-3E6F-4BC0-A35D-EDB37B69F849}">
      <dgm:prSet/>
      <dgm:spPr/>
      <dgm:t>
        <a:bodyPr/>
        <a:lstStyle/>
        <a:p>
          <a:endParaRPr lang="ru-RU"/>
        </a:p>
      </dgm:t>
    </dgm:pt>
    <dgm:pt modelId="{6EFF60B8-6626-4369-9630-6834E9E0D8BD}">
      <dgm:prSet phldrT="[Текст]"/>
      <dgm:spPr/>
      <dgm:t>
        <a:bodyPr/>
        <a:lstStyle/>
        <a:p>
          <a:r>
            <a:rPr lang="ru-RU" dirty="0" smtClean="0"/>
            <a:t>Создание проверочной работы</a:t>
          </a:r>
          <a:endParaRPr lang="ru-RU" dirty="0"/>
        </a:p>
      </dgm:t>
    </dgm:pt>
    <dgm:pt modelId="{F63F3D9D-2CD3-4194-AFBE-54811D5C00D5}" type="parTrans" cxnId="{EC1824B5-70BA-4746-B179-6FE1F64A396E}">
      <dgm:prSet/>
      <dgm:spPr/>
      <dgm:t>
        <a:bodyPr/>
        <a:lstStyle/>
        <a:p>
          <a:endParaRPr lang="ru-RU"/>
        </a:p>
      </dgm:t>
    </dgm:pt>
    <dgm:pt modelId="{27D2BD25-832F-44E9-B650-F77F6F148211}" type="sibTrans" cxnId="{EC1824B5-70BA-4746-B179-6FE1F64A396E}">
      <dgm:prSet/>
      <dgm:spPr/>
      <dgm:t>
        <a:bodyPr/>
        <a:lstStyle/>
        <a:p>
          <a:endParaRPr lang="ru-RU"/>
        </a:p>
      </dgm:t>
    </dgm:pt>
    <dgm:pt modelId="{A3EEF3B0-A76A-41AC-A5C0-909835CD6881}">
      <dgm:prSet phldrT="[Текст]"/>
      <dgm:spPr/>
      <dgm:t>
        <a:bodyPr/>
        <a:lstStyle/>
        <a:p>
          <a:endParaRPr lang="ru-RU" dirty="0"/>
        </a:p>
      </dgm:t>
    </dgm:pt>
    <dgm:pt modelId="{4619DCBE-43C0-4620-B434-4DAF4D5DA06B}" type="parTrans" cxnId="{2B08DB7E-C915-44DA-94EA-CDE389B5907D}">
      <dgm:prSet/>
      <dgm:spPr/>
      <dgm:t>
        <a:bodyPr/>
        <a:lstStyle/>
        <a:p>
          <a:endParaRPr lang="ru-RU"/>
        </a:p>
      </dgm:t>
    </dgm:pt>
    <dgm:pt modelId="{89642576-D9B4-475A-B550-98DC32CFFE97}" type="sibTrans" cxnId="{2B08DB7E-C915-44DA-94EA-CDE389B5907D}">
      <dgm:prSet/>
      <dgm:spPr/>
      <dgm:t>
        <a:bodyPr/>
        <a:lstStyle/>
        <a:p>
          <a:endParaRPr lang="ru-RU"/>
        </a:p>
      </dgm:t>
    </dgm:pt>
    <dgm:pt modelId="{9435C831-66B9-4734-A14A-DEB2C3035817}">
      <dgm:prSet phldrT="[Текст]"/>
      <dgm:spPr/>
      <dgm:t>
        <a:bodyPr/>
        <a:lstStyle/>
        <a:p>
          <a:r>
            <a:rPr lang="ru-RU" dirty="0" smtClean="0"/>
            <a:t>Выдача работы</a:t>
          </a:r>
          <a:endParaRPr lang="ru-RU" dirty="0"/>
        </a:p>
      </dgm:t>
    </dgm:pt>
    <dgm:pt modelId="{98EF449D-1821-491F-9191-6AB0CB31A659}" type="parTrans" cxnId="{672EC89F-3EE2-4FF6-96FA-28779A805A7C}">
      <dgm:prSet/>
      <dgm:spPr/>
      <dgm:t>
        <a:bodyPr/>
        <a:lstStyle/>
        <a:p>
          <a:endParaRPr lang="ru-RU"/>
        </a:p>
      </dgm:t>
    </dgm:pt>
    <dgm:pt modelId="{D308EECD-81BF-4056-98AE-2372A8E3F99C}" type="sibTrans" cxnId="{672EC89F-3EE2-4FF6-96FA-28779A805A7C}">
      <dgm:prSet/>
      <dgm:spPr/>
      <dgm:t>
        <a:bodyPr/>
        <a:lstStyle/>
        <a:p>
          <a:endParaRPr lang="ru-RU"/>
        </a:p>
      </dgm:t>
    </dgm:pt>
    <dgm:pt modelId="{86851CD4-6E32-4C0C-88FC-3BC05BC57D9D}">
      <dgm:prSet/>
      <dgm:spPr/>
      <dgm:t>
        <a:bodyPr/>
        <a:lstStyle/>
        <a:p>
          <a:endParaRPr lang="ru-RU" dirty="0"/>
        </a:p>
      </dgm:t>
    </dgm:pt>
    <dgm:pt modelId="{C78230C9-D309-4BE6-B97A-C0043BBDC842}" type="parTrans" cxnId="{1E75E9D2-1103-4E4B-ACBE-2717FE150260}">
      <dgm:prSet/>
      <dgm:spPr/>
      <dgm:t>
        <a:bodyPr/>
        <a:lstStyle/>
        <a:p>
          <a:endParaRPr lang="ru-RU"/>
        </a:p>
      </dgm:t>
    </dgm:pt>
    <dgm:pt modelId="{FF6FFC4E-6CD0-494E-9570-5960012A5235}" type="sibTrans" cxnId="{1E75E9D2-1103-4E4B-ACBE-2717FE150260}">
      <dgm:prSet/>
      <dgm:spPr/>
      <dgm:t>
        <a:bodyPr/>
        <a:lstStyle/>
        <a:p>
          <a:endParaRPr lang="ru-RU"/>
        </a:p>
      </dgm:t>
    </dgm:pt>
    <dgm:pt modelId="{3BA1F409-9A82-468B-A20B-999030EB77D2}">
      <dgm:prSet/>
      <dgm:spPr/>
      <dgm:t>
        <a:bodyPr/>
        <a:lstStyle/>
        <a:p>
          <a:endParaRPr lang="ru-RU" dirty="0"/>
        </a:p>
      </dgm:t>
    </dgm:pt>
    <dgm:pt modelId="{5CCE9839-0A70-415A-B983-FF2E41A4CCC0}" type="parTrans" cxnId="{97125D87-4CAE-44CC-AAEB-13FB697F2E0A}">
      <dgm:prSet/>
      <dgm:spPr/>
      <dgm:t>
        <a:bodyPr/>
        <a:lstStyle/>
        <a:p>
          <a:endParaRPr lang="ru-RU"/>
        </a:p>
      </dgm:t>
    </dgm:pt>
    <dgm:pt modelId="{B67D5D24-FE21-4994-947B-BEF2AFD271CF}" type="sibTrans" cxnId="{97125D87-4CAE-44CC-AAEB-13FB697F2E0A}">
      <dgm:prSet/>
      <dgm:spPr/>
      <dgm:t>
        <a:bodyPr/>
        <a:lstStyle/>
        <a:p>
          <a:endParaRPr lang="ru-RU"/>
        </a:p>
      </dgm:t>
    </dgm:pt>
    <dgm:pt modelId="{16B2B1B1-AC68-4ADA-A2BA-342358685EEA}">
      <dgm:prSet/>
      <dgm:spPr/>
      <dgm:t>
        <a:bodyPr/>
        <a:lstStyle/>
        <a:p>
          <a:r>
            <a:rPr lang="ru-RU" dirty="0" smtClean="0"/>
            <a:t>Автоматическая проверка работ и статистика</a:t>
          </a:r>
          <a:endParaRPr lang="ru-RU" dirty="0"/>
        </a:p>
      </dgm:t>
    </dgm:pt>
    <dgm:pt modelId="{A00CCB88-39BB-48E0-B228-102C781A338F}" type="parTrans" cxnId="{94DDA113-E353-41B2-8EF9-796D82983753}">
      <dgm:prSet/>
      <dgm:spPr/>
      <dgm:t>
        <a:bodyPr/>
        <a:lstStyle/>
        <a:p>
          <a:endParaRPr lang="ru-RU"/>
        </a:p>
      </dgm:t>
    </dgm:pt>
    <dgm:pt modelId="{60CC84B6-712B-45CF-B0D3-B6BCC36FA61F}" type="sibTrans" cxnId="{94DDA113-E353-41B2-8EF9-796D82983753}">
      <dgm:prSet/>
      <dgm:spPr/>
      <dgm:t>
        <a:bodyPr/>
        <a:lstStyle/>
        <a:p>
          <a:endParaRPr lang="ru-RU"/>
        </a:p>
      </dgm:t>
    </dgm:pt>
    <dgm:pt modelId="{4582C6FD-204E-4BB0-B0BD-11F5A509D8DB}">
      <dgm:prSet/>
      <dgm:spPr/>
      <dgm:t>
        <a:bodyPr/>
        <a:lstStyle/>
        <a:p>
          <a:r>
            <a:rPr lang="ru-RU" smtClean="0"/>
            <a:t>Выставление оценок в электронный журнал</a:t>
          </a:r>
          <a:endParaRPr lang="ru-RU"/>
        </a:p>
      </dgm:t>
    </dgm:pt>
    <dgm:pt modelId="{D0F06DCD-636A-4B14-B575-F00F8F43D459}" type="parTrans" cxnId="{F1362FDF-21C1-4DF6-8262-89D567D95F01}">
      <dgm:prSet/>
      <dgm:spPr/>
      <dgm:t>
        <a:bodyPr/>
        <a:lstStyle/>
        <a:p>
          <a:endParaRPr lang="ru-RU"/>
        </a:p>
      </dgm:t>
    </dgm:pt>
    <dgm:pt modelId="{71E14ADF-2D70-4F73-AED4-D7E7C752AA88}" type="sibTrans" cxnId="{F1362FDF-21C1-4DF6-8262-89D567D95F01}">
      <dgm:prSet/>
      <dgm:spPr/>
      <dgm:t>
        <a:bodyPr/>
        <a:lstStyle/>
        <a:p>
          <a:endParaRPr lang="ru-RU"/>
        </a:p>
      </dgm:t>
    </dgm:pt>
    <dgm:pt modelId="{0D83B91B-3143-4FF4-B6FD-C134F5E9B172}" type="pres">
      <dgm:prSet presAssocID="{0ADFF962-7354-422E-81B5-F68924188D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91EEC-1A8A-475A-B6FD-994513B9933F}" type="pres">
      <dgm:prSet presAssocID="{DE2AAFB0-1273-4EB9-AD79-7F60097312DC}" presName="composite" presStyleCnt="0"/>
      <dgm:spPr/>
    </dgm:pt>
    <dgm:pt modelId="{5B114A97-36EB-4150-B426-5D5E95BC1E1B}" type="pres">
      <dgm:prSet presAssocID="{DE2AAFB0-1273-4EB9-AD79-7F60097312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F4058-7D86-4DB1-96FF-B5FF91103773}" type="pres">
      <dgm:prSet presAssocID="{DE2AAFB0-1273-4EB9-AD79-7F60097312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5F21-97FE-4AFB-8F4C-7B53E3B52D15}" type="pres">
      <dgm:prSet presAssocID="{CF26AC9C-091D-440E-96BA-821504D42885}" presName="sp" presStyleCnt="0"/>
      <dgm:spPr/>
    </dgm:pt>
    <dgm:pt modelId="{EB43B651-6556-4523-9AB3-19638C1503AE}" type="pres">
      <dgm:prSet presAssocID="{36C5F8B2-FD95-40B1-9BD0-1FBC4E1D38B3}" presName="composite" presStyleCnt="0"/>
      <dgm:spPr/>
    </dgm:pt>
    <dgm:pt modelId="{001D8B56-D15C-4410-9F3F-C605040F7A49}" type="pres">
      <dgm:prSet presAssocID="{36C5F8B2-FD95-40B1-9BD0-1FBC4E1D38B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C811-4D86-4CF3-94CE-BC883239210D}" type="pres">
      <dgm:prSet presAssocID="{36C5F8B2-FD95-40B1-9BD0-1FBC4E1D38B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8D392-9C07-43D1-B8B7-6CF9BD75B797}" type="pres">
      <dgm:prSet presAssocID="{6B068FD1-45D3-4958-A00C-E315CAD94F31}" presName="sp" presStyleCnt="0"/>
      <dgm:spPr/>
    </dgm:pt>
    <dgm:pt modelId="{5660BE5E-5867-4623-9243-7C87EB153D66}" type="pres">
      <dgm:prSet presAssocID="{A3EEF3B0-A76A-41AC-A5C0-909835CD6881}" presName="composite" presStyleCnt="0"/>
      <dgm:spPr/>
    </dgm:pt>
    <dgm:pt modelId="{45AE9493-2863-43B0-A41D-39DF2BF18A8B}" type="pres">
      <dgm:prSet presAssocID="{A3EEF3B0-A76A-41AC-A5C0-909835CD68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1B174-D924-4E15-BEEA-04296993D2A5}" type="pres">
      <dgm:prSet presAssocID="{A3EEF3B0-A76A-41AC-A5C0-909835CD688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6CA2B-E8DA-449B-8D1B-68F5DB776797}" type="pres">
      <dgm:prSet presAssocID="{89642576-D9B4-475A-B550-98DC32CFFE97}" presName="sp" presStyleCnt="0"/>
      <dgm:spPr/>
    </dgm:pt>
    <dgm:pt modelId="{DF9AF4ED-A53D-4EEA-9C0E-B6C98E5AC326}" type="pres">
      <dgm:prSet presAssocID="{86851CD4-6E32-4C0C-88FC-3BC05BC57D9D}" presName="composite" presStyleCnt="0"/>
      <dgm:spPr/>
    </dgm:pt>
    <dgm:pt modelId="{391A5504-1F8C-465C-BBFA-7D4D52AEF8A5}" type="pres">
      <dgm:prSet presAssocID="{86851CD4-6E32-4C0C-88FC-3BC05BC57D9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1FBF-CEF4-4DDD-ACDC-D3B06805D117}" type="pres">
      <dgm:prSet presAssocID="{86851CD4-6E32-4C0C-88FC-3BC05BC57D9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62840-A172-4173-B871-FC370381244C}" type="pres">
      <dgm:prSet presAssocID="{FF6FFC4E-6CD0-494E-9570-5960012A5235}" presName="sp" presStyleCnt="0"/>
      <dgm:spPr/>
    </dgm:pt>
    <dgm:pt modelId="{8D7A78FF-210B-4A7D-9752-325271D42AF0}" type="pres">
      <dgm:prSet presAssocID="{3BA1F409-9A82-468B-A20B-999030EB77D2}" presName="composite" presStyleCnt="0"/>
      <dgm:spPr/>
    </dgm:pt>
    <dgm:pt modelId="{976554FC-2CCA-412F-B3D1-C6AFD54BFFEC}" type="pres">
      <dgm:prSet presAssocID="{3BA1F409-9A82-468B-A20B-999030EB77D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17A0-7AC7-495B-BCE6-0779B8FBCB68}" type="pres">
      <dgm:prSet presAssocID="{3BA1F409-9A82-468B-A20B-999030EB77D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75E9D2-1103-4E4B-ACBE-2717FE150260}" srcId="{0ADFF962-7354-422E-81B5-F68924188D6D}" destId="{86851CD4-6E32-4C0C-88FC-3BC05BC57D9D}" srcOrd="3" destOrd="0" parTransId="{C78230C9-D309-4BE6-B97A-C0043BBDC842}" sibTransId="{FF6FFC4E-6CD0-494E-9570-5960012A5235}"/>
    <dgm:cxn modelId="{672EC89F-3EE2-4FF6-96FA-28779A805A7C}" srcId="{A3EEF3B0-A76A-41AC-A5C0-909835CD6881}" destId="{9435C831-66B9-4734-A14A-DEB2C3035817}" srcOrd="0" destOrd="0" parTransId="{98EF449D-1821-491F-9191-6AB0CB31A659}" sibTransId="{D308EECD-81BF-4056-98AE-2372A8E3F99C}"/>
    <dgm:cxn modelId="{F1362FDF-21C1-4DF6-8262-89D567D95F01}" srcId="{3BA1F409-9A82-468B-A20B-999030EB77D2}" destId="{4582C6FD-204E-4BB0-B0BD-11F5A509D8DB}" srcOrd="0" destOrd="0" parTransId="{D0F06DCD-636A-4B14-B575-F00F8F43D459}" sibTransId="{71E14ADF-2D70-4F73-AED4-D7E7C752AA88}"/>
    <dgm:cxn modelId="{2B08DB7E-C915-44DA-94EA-CDE389B5907D}" srcId="{0ADFF962-7354-422E-81B5-F68924188D6D}" destId="{A3EEF3B0-A76A-41AC-A5C0-909835CD6881}" srcOrd="2" destOrd="0" parTransId="{4619DCBE-43C0-4620-B434-4DAF4D5DA06B}" sibTransId="{89642576-D9B4-475A-B550-98DC32CFFE97}"/>
    <dgm:cxn modelId="{08D06233-58A7-4C82-9D89-0661E88B06CE}" srcId="{0ADFF962-7354-422E-81B5-F68924188D6D}" destId="{DE2AAFB0-1273-4EB9-AD79-7F60097312DC}" srcOrd="0" destOrd="0" parTransId="{DBEAFD5D-BB0A-4F1D-8DE6-EB5B89C77314}" sibTransId="{CF26AC9C-091D-440E-96BA-821504D42885}"/>
    <dgm:cxn modelId="{D4F15AED-2D32-4A1B-BBA4-F17A4CE67534}" type="presOf" srcId="{3BA1F409-9A82-468B-A20B-999030EB77D2}" destId="{976554FC-2CCA-412F-B3D1-C6AFD54BFFEC}" srcOrd="0" destOrd="0" presId="urn:microsoft.com/office/officeart/2005/8/layout/chevron2"/>
    <dgm:cxn modelId="{3AFDBAE4-5E2C-46D2-8682-B5D61D50E509}" type="presOf" srcId="{6EFF60B8-6626-4369-9630-6834E9E0D8BD}" destId="{D5AAC811-4D86-4CF3-94CE-BC883239210D}" srcOrd="0" destOrd="0" presId="urn:microsoft.com/office/officeart/2005/8/layout/chevron2"/>
    <dgm:cxn modelId="{E06B2742-4FFA-47FE-845F-FAAF665397AF}" type="presOf" srcId="{A3EEF3B0-A76A-41AC-A5C0-909835CD6881}" destId="{45AE9493-2863-43B0-A41D-39DF2BF18A8B}" srcOrd="0" destOrd="0" presId="urn:microsoft.com/office/officeart/2005/8/layout/chevron2"/>
    <dgm:cxn modelId="{A388F2D5-401A-4D05-B070-343C9C027D79}" type="presOf" srcId="{F1DDEB2E-69F5-449D-83A0-7C9DE8712C80}" destId="{6FBF4058-7D86-4DB1-96FF-B5FF91103773}" srcOrd="0" destOrd="0" presId="urn:microsoft.com/office/officeart/2005/8/layout/chevron2"/>
    <dgm:cxn modelId="{8B3FA2B5-5F85-48E7-B64C-2D2023ADAC42}" type="presOf" srcId="{0ADFF962-7354-422E-81B5-F68924188D6D}" destId="{0D83B91B-3143-4FF4-B6FD-C134F5E9B172}" srcOrd="0" destOrd="0" presId="urn:microsoft.com/office/officeart/2005/8/layout/chevron2"/>
    <dgm:cxn modelId="{97125D87-4CAE-44CC-AAEB-13FB697F2E0A}" srcId="{0ADFF962-7354-422E-81B5-F68924188D6D}" destId="{3BA1F409-9A82-468B-A20B-999030EB77D2}" srcOrd="4" destOrd="0" parTransId="{5CCE9839-0A70-415A-B983-FF2E41A4CCC0}" sibTransId="{B67D5D24-FE21-4994-947B-BEF2AFD271CF}"/>
    <dgm:cxn modelId="{94DDA113-E353-41B2-8EF9-796D82983753}" srcId="{86851CD4-6E32-4C0C-88FC-3BC05BC57D9D}" destId="{16B2B1B1-AC68-4ADA-A2BA-342358685EEA}" srcOrd="0" destOrd="0" parTransId="{A00CCB88-39BB-48E0-B228-102C781A338F}" sibTransId="{60CC84B6-712B-45CF-B0D3-B6BCC36FA61F}"/>
    <dgm:cxn modelId="{50D91783-1D8F-4B00-A3FF-07901F56ED11}" type="presOf" srcId="{36C5F8B2-FD95-40B1-9BD0-1FBC4E1D38B3}" destId="{001D8B56-D15C-4410-9F3F-C605040F7A49}" srcOrd="0" destOrd="0" presId="urn:microsoft.com/office/officeart/2005/8/layout/chevron2"/>
    <dgm:cxn modelId="{3BCF1821-3E6F-4BC0-A35D-EDB37B69F849}" srcId="{0ADFF962-7354-422E-81B5-F68924188D6D}" destId="{36C5F8B2-FD95-40B1-9BD0-1FBC4E1D38B3}" srcOrd="1" destOrd="0" parTransId="{5A399EE5-AD45-47CE-A317-7B361D5ECE35}" sibTransId="{6B068FD1-45D3-4958-A00C-E315CAD94F31}"/>
    <dgm:cxn modelId="{8E661717-2273-4E83-8D03-99E02D614B7C}" type="presOf" srcId="{16B2B1B1-AC68-4ADA-A2BA-342358685EEA}" destId="{A5F31FBF-CEF4-4DDD-ACDC-D3B06805D117}" srcOrd="0" destOrd="0" presId="urn:microsoft.com/office/officeart/2005/8/layout/chevron2"/>
    <dgm:cxn modelId="{95668103-3866-414F-AB59-D9F76448964B}" type="presOf" srcId="{DE2AAFB0-1273-4EB9-AD79-7F60097312DC}" destId="{5B114A97-36EB-4150-B426-5D5E95BC1E1B}" srcOrd="0" destOrd="0" presId="urn:microsoft.com/office/officeart/2005/8/layout/chevron2"/>
    <dgm:cxn modelId="{EC1824B5-70BA-4746-B179-6FE1F64A396E}" srcId="{36C5F8B2-FD95-40B1-9BD0-1FBC4E1D38B3}" destId="{6EFF60B8-6626-4369-9630-6834E9E0D8BD}" srcOrd="0" destOrd="0" parTransId="{F63F3D9D-2CD3-4194-AFBE-54811D5C00D5}" sibTransId="{27D2BD25-832F-44E9-B650-F77F6F148211}"/>
    <dgm:cxn modelId="{CD938FA2-E39C-4775-A360-4426E7840A8C}" type="presOf" srcId="{4582C6FD-204E-4BB0-B0BD-11F5A509D8DB}" destId="{9D3317A0-7AC7-495B-BCE6-0779B8FBCB68}" srcOrd="0" destOrd="0" presId="urn:microsoft.com/office/officeart/2005/8/layout/chevron2"/>
    <dgm:cxn modelId="{59787D61-0293-463A-B872-4208AF81D008}" type="presOf" srcId="{86851CD4-6E32-4C0C-88FC-3BC05BC57D9D}" destId="{391A5504-1F8C-465C-BBFA-7D4D52AEF8A5}" srcOrd="0" destOrd="0" presId="urn:microsoft.com/office/officeart/2005/8/layout/chevron2"/>
    <dgm:cxn modelId="{919B6C68-E01C-4D3A-A140-A320CDD13180}" srcId="{DE2AAFB0-1273-4EB9-AD79-7F60097312DC}" destId="{F1DDEB2E-69F5-449D-83A0-7C9DE8712C80}" srcOrd="0" destOrd="0" parTransId="{0E02C870-3DEB-4F66-88C7-824614CF78E6}" sibTransId="{E70F8A51-D076-4BF3-905A-FDA18B60B907}"/>
    <dgm:cxn modelId="{369A4DAF-040E-46D9-88F2-033FF3734549}" type="presOf" srcId="{9435C831-66B9-4734-A14A-DEB2C3035817}" destId="{B931B174-D924-4E15-BEEA-04296993D2A5}" srcOrd="0" destOrd="0" presId="urn:microsoft.com/office/officeart/2005/8/layout/chevron2"/>
    <dgm:cxn modelId="{546EB0D4-1AD7-4E02-BC11-1C6A9DFB425C}" type="presParOf" srcId="{0D83B91B-3143-4FF4-B6FD-C134F5E9B172}" destId="{93791EEC-1A8A-475A-B6FD-994513B9933F}" srcOrd="0" destOrd="0" presId="urn:microsoft.com/office/officeart/2005/8/layout/chevron2"/>
    <dgm:cxn modelId="{F9BF63F9-C951-4F64-8827-1C03C0D8C287}" type="presParOf" srcId="{93791EEC-1A8A-475A-B6FD-994513B9933F}" destId="{5B114A97-36EB-4150-B426-5D5E95BC1E1B}" srcOrd="0" destOrd="0" presId="urn:microsoft.com/office/officeart/2005/8/layout/chevron2"/>
    <dgm:cxn modelId="{A513C5F7-C5A4-4125-8824-5EBDC2A08FC5}" type="presParOf" srcId="{93791EEC-1A8A-475A-B6FD-994513B9933F}" destId="{6FBF4058-7D86-4DB1-96FF-B5FF91103773}" srcOrd="1" destOrd="0" presId="urn:microsoft.com/office/officeart/2005/8/layout/chevron2"/>
    <dgm:cxn modelId="{F3275D46-6D57-47A1-B91B-D05599116F7B}" type="presParOf" srcId="{0D83B91B-3143-4FF4-B6FD-C134F5E9B172}" destId="{34FA5F21-97FE-4AFB-8F4C-7B53E3B52D15}" srcOrd="1" destOrd="0" presId="urn:microsoft.com/office/officeart/2005/8/layout/chevron2"/>
    <dgm:cxn modelId="{FE35BB03-DC36-4033-BF35-1A0422802550}" type="presParOf" srcId="{0D83B91B-3143-4FF4-B6FD-C134F5E9B172}" destId="{EB43B651-6556-4523-9AB3-19638C1503AE}" srcOrd="2" destOrd="0" presId="urn:microsoft.com/office/officeart/2005/8/layout/chevron2"/>
    <dgm:cxn modelId="{9BCBE527-F696-4CCC-B0E2-0D01DDD8B6DC}" type="presParOf" srcId="{EB43B651-6556-4523-9AB3-19638C1503AE}" destId="{001D8B56-D15C-4410-9F3F-C605040F7A49}" srcOrd="0" destOrd="0" presId="urn:microsoft.com/office/officeart/2005/8/layout/chevron2"/>
    <dgm:cxn modelId="{2851FCB7-FB97-46B1-9C4A-984653C4E016}" type="presParOf" srcId="{EB43B651-6556-4523-9AB3-19638C1503AE}" destId="{D5AAC811-4D86-4CF3-94CE-BC883239210D}" srcOrd="1" destOrd="0" presId="urn:microsoft.com/office/officeart/2005/8/layout/chevron2"/>
    <dgm:cxn modelId="{C1C657EB-38E1-40DD-A436-ADAF586364B9}" type="presParOf" srcId="{0D83B91B-3143-4FF4-B6FD-C134F5E9B172}" destId="{A018D392-9C07-43D1-B8B7-6CF9BD75B797}" srcOrd="3" destOrd="0" presId="urn:microsoft.com/office/officeart/2005/8/layout/chevron2"/>
    <dgm:cxn modelId="{27DF04FF-D369-45C0-83B0-1AF984EAF3CC}" type="presParOf" srcId="{0D83B91B-3143-4FF4-B6FD-C134F5E9B172}" destId="{5660BE5E-5867-4623-9243-7C87EB153D66}" srcOrd="4" destOrd="0" presId="urn:microsoft.com/office/officeart/2005/8/layout/chevron2"/>
    <dgm:cxn modelId="{4C5006E7-D925-405A-ACCF-B7ABDBA62221}" type="presParOf" srcId="{5660BE5E-5867-4623-9243-7C87EB153D66}" destId="{45AE9493-2863-43B0-A41D-39DF2BF18A8B}" srcOrd="0" destOrd="0" presId="urn:microsoft.com/office/officeart/2005/8/layout/chevron2"/>
    <dgm:cxn modelId="{3A2DAB9D-C508-45E8-8357-0C963C7D45D5}" type="presParOf" srcId="{5660BE5E-5867-4623-9243-7C87EB153D66}" destId="{B931B174-D924-4E15-BEEA-04296993D2A5}" srcOrd="1" destOrd="0" presId="urn:microsoft.com/office/officeart/2005/8/layout/chevron2"/>
    <dgm:cxn modelId="{186E42F1-BE07-4A8B-9553-24A556AA3812}" type="presParOf" srcId="{0D83B91B-3143-4FF4-B6FD-C134F5E9B172}" destId="{2A86CA2B-E8DA-449B-8D1B-68F5DB776797}" srcOrd="5" destOrd="0" presId="urn:microsoft.com/office/officeart/2005/8/layout/chevron2"/>
    <dgm:cxn modelId="{67C0DC80-3BFA-4DF5-B704-7FDFA0824452}" type="presParOf" srcId="{0D83B91B-3143-4FF4-B6FD-C134F5E9B172}" destId="{DF9AF4ED-A53D-4EEA-9C0E-B6C98E5AC326}" srcOrd="6" destOrd="0" presId="urn:microsoft.com/office/officeart/2005/8/layout/chevron2"/>
    <dgm:cxn modelId="{7DE626C3-CF1B-4708-95D4-EDC46CFFC9FC}" type="presParOf" srcId="{DF9AF4ED-A53D-4EEA-9C0E-B6C98E5AC326}" destId="{391A5504-1F8C-465C-BBFA-7D4D52AEF8A5}" srcOrd="0" destOrd="0" presId="urn:microsoft.com/office/officeart/2005/8/layout/chevron2"/>
    <dgm:cxn modelId="{EFC971A2-B9DF-4599-8F78-F03663A1A234}" type="presParOf" srcId="{DF9AF4ED-A53D-4EEA-9C0E-B6C98E5AC326}" destId="{A5F31FBF-CEF4-4DDD-ACDC-D3B06805D117}" srcOrd="1" destOrd="0" presId="urn:microsoft.com/office/officeart/2005/8/layout/chevron2"/>
    <dgm:cxn modelId="{6166F88B-BBA2-432A-847B-9F99C9242B80}" type="presParOf" srcId="{0D83B91B-3143-4FF4-B6FD-C134F5E9B172}" destId="{4C362840-A172-4173-B871-FC370381244C}" srcOrd="7" destOrd="0" presId="urn:microsoft.com/office/officeart/2005/8/layout/chevron2"/>
    <dgm:cxn modelId="{B7630379-B552-4F6B-A6B4-6BB64266DD05}" type="presParOf" srcId="{0D83B91B-3143-4FF4-B6FD-C134F5E9B172}" destId="{8D7A78FF-210B-4A7D-9752-325271D42AF0}" srcOrd="8" destOrd="0" presId="urn:microsoft.com/office/officeart/2005/8/layout/chevron2"/>
    <dgm:cxn modelId="{48D445B2-3776-4A25-9218-8DC1D24011F9}" type="presParOf" srcId="{8D7A78FF-210B-4A7D-9752-325271D42AF0}" destId="{976554FC-2CCA-412F-B3D1-C6AFD54BFFEC}" srcOrd="0" destOrd="0" presId="urn:microsoft.com/office/officeart/2005/8/layout/chevron2"/>
    <dgm:cxn modelId="{1FC8A61D-D6F1-47C6-BA2B-317E2E703479}" type="presParOf" srcId="{8D7A78FF-210B-4A7D-9752-325271D42AF0}" destId="{9D3317A0-7AC7-495B-BCE6-0779B8FBC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03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180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1753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7941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972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3238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1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6847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737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541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071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6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68667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1613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77076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9861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7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337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115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876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194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97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00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435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1861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1607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588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7952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148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062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7886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7413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2730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5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833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5397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129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726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976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270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2825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827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052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704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27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279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0767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9020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519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794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9426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36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5700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280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368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87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5127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74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7888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4184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723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10831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7266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438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944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07324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53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52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601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9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09466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9611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453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12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9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41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4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67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1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74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33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426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33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529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402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09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834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83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67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83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32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79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64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5611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59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026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8146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84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5709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29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5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938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173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1966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24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67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486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6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58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122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05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60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907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066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376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853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38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089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0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529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5855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50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5474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142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635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752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946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10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07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8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0733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779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10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8131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1026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49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671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531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3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322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16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122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485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600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747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5366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00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526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938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87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943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7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19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1480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924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22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99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22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089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560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94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573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1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A3AB-9DB7-41DF-84C1-4DE0FB66C40A}" type="datetimeFigureOut">
              <a:rPr lang="ru-RU" smtClean="0"/>
              <a:t>23.01.2021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51A66-4550-4F70-BE21-60FC2BB090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69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3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53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1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7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2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9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2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70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ЯКласс: войти, регистрация, совет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" y="0"/>
            <a:ext cx="12132732" cy="67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09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 flipV="1">
            <a:off x="0" y="4134352"/>
            <a:ext cx="7439648" cy="2723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 flipV="1">
            <a:off x="7590036" y="1436914"/>
            <a:ext cx="3134569" cy="283848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59" y="386135"/>
            <a:ext cx="4776395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Проверочные работы</a:t>
            </a:r>
            <a:endParaRPr lang="ru-RU" sz="4000" b="1" dirty="0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221992" y="990599"/>
            <a:ext cx="6942601" cy="6471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1" y="4105554"/>
            <a:ext cx="7291932" cy="26643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43" y="1595881"/>
            <a:ext cx="4460357" cy="355647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260907" y="1245232"/>
          <a:ext cx="7080420" cy="24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734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 flipV="1">
            <a:off x="338409" y="5635831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59" y="433996"/>
            <a:ext cx="7472097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Курсы повышения квалификации</a:t>
            </a:r>
            <a:endParaRPr lang="ru-RU" sz="4000" b="1" dirty="0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338409" y="1021302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6981" y="1947392"/>
            <a:ext cx="73109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prstClr val="black"/>
                </a:solidFill>
              </a:rPr>
              <a:t>Сертификаты после прохождения </a:t>
            </a:r>
            <a:r>
              <a:rPr lang="ru-RU" sz="2600" b="1" dirty="0">
                <a:solidFill>
                  <a:prstClr val="black"/>
                </a:solidFill>
              </a:rPr>
              <a:t>бесплатного</a:t>
            </a:r>
            <a:r>
              <a:rPr lang="ru-RU" sz="2600" dirty="0">
                <a:solidFill>
                  <a:prstClr val="black"/>
                </a:solidFill>
              </a:rPr>
              <a:t> КПК «Цифровая образовательная среда» :</a:t>
            </a:r>
          </a:p>
          <a:p>
            <a:endParaRPr lang="ru-RU" sz="26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err="1">
                <a:solidFill>
                  <a:prstClr val="black"/>
                </a:solidFill>
              </a:rPr>
              <a:t>Апробатор</a:t>
            </a:r>
            <a:r>
              <a:rPr lang="ru-RU" sz="2600" dirty="0">
                <a:solidFill>
                  <a:prstClr val="black"/>
                </a:solidFill>
              </a:rPr>
              <a:t> электронных образовательных технологий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dirty="0">
              <a:solidFill>
                <a:prstClr val="black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>
                <a:solidFill>
                  <a:prstClr val="black"/>
                </a:solidFill>
              </a:rPr>
              <a:t>Новатор электронных образовательных технологий </a:t>
            </a: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56" y="1918588"/>
            <a:ext cx="3576117" cy="4648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89" y="1484965"/>
            <a:ext cx="3576117" cy="46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88389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459" y="1030635"/>
            <a:ext cx="84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22086" y="305353"/>
            <a:ext cx="9403050" cy="741647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333982"/>
            <a:ext cx="3474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родителя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0" y="4634854"/>
            <a:ext cx="2095130" cy="2095130"/>
          </a:xfrm>
          <a:prstGeom prst="rect">
            <a:avLst/>
          </a:prstGeom>
        </p:spPr>
      </p:pic>
      <p:sp>
        <p:nvSpPr>
          <p:cNvPr id="11" name="Блок-схема: процесс 10"/>
          <p:cNvSpPr/>
          <p:nvPr/>
        </p:nvSpPr>
        <p:spPr>
          <a:xfrm>
            <a:off x="348511" y="2306858"/>
            <a:ext cx="927154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3106" y="1412442"/>
            <a:ext cx="9689027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3106" y="1073703"/>
            <a:ext cx="10682880" cy="591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финансовых затрат на репетиторов, тетради и канцелярию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8511" y="4951064"/>
            <a:ext cx="777280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00" y="3298294"/>
            <a:ext cx="667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22086" y="4087719"/>
            <a:ext cx="8232367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38393" y="3155678"/>
            <a:ext cx="864919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87685" y="1962580"/>
            <a:ext cx="9193200" cy="59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детей к учебе, повышение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самооценки и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уверенности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62951" y="4646301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оценка успеваемости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77391" y="3752870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выполнения домашних заданий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38393" y="2806952"/>
            <a:ext cx="9669505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процессом обучения и занятостью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52658" y="5862006"/>
            <a:ext cx="738364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07962" y="5538668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 ребёнка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0"/>
            <a:ext cx="12192000" cy="81302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16190"/>
            <a:ext cx="12188389" cy="6857999"/>
          </a:xfrm>
          <a:prstGeom prst="rect">
            <a:avLst/>
          </a:prstGeom>
          <a:solidFill>
            <a:schemeClr val="bg2">
              <a:lumMod val="75000"/>
              <a:alpha val="39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630191" y="369638"/>
            <a:ext cx="7807955" cy="60930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92" y="369639"/>
            <a:ext cx="7631492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Статистика успеваемости ребенка</a:t>
            </a:r>
            <a:endParaRPr lang="ru-RU" sz="40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0191" y="1756307"/>
            <a:ext cx="5587729" cy="6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 flipV="1">
            <a:off x="630192" y="1231824"/>
            <a:ext cx="2672406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 flipV="1">
            <a:off x="626580" y="1912911"/>
            <a:ext cx="2995135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 flipV="1">
            <a:off x="634142" y="2576301"/>
            <a:ext cx="3663280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 flipV="1">
            <a:off x="642021" y="3269687"/>
            <a:ext cx="4513134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 flipV="1">
            <a:off x="653733" y="3905806"/>
            <a:ext cx="4771318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 flipV="1">
            <a:off x="630190" y="4591131"/>
            <a:ext cx="5286515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 flipV="1">
            <a:off x="630190" y="5265422"/>
            <a:ext cx="5888943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 flipV="1">
            <a:off x="653733" y="5947907"/>
            <a:ext cx="5888943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Блок-схема: процесс 28"/>
          <p:cNvSpPr/>
          <p:nvPr/>
        </p:nvSpPr>
        <p:spPr>
          <a:xfrm flipV="1">
            <a:off x="626580" y="1044208"/>
            <a:ext cx="7811566" cy="9994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black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1294" y="1348584"/>
            <a:ext cx="6088191" cy="529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prstClr val="black"/>
                </a:solidFill>
              </a:rPr>
              <a:t>Время тренировок 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Освоение предметов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Скорость решения </a:t>
            </a:r>
            <a:r>
              <a:rPr lang="ru-RU" sz="2400" b="1" dirty="0" smtClean="0">
                <a:solidFill>
                  <a:prstClr val="black"/>
                </a:solidFill>
              </a:rPr>
              <a:t>заданий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Заработанное количество баллов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>
                <a:solidFill>
                  <a:prstClr val="black"/>
                </a:solidFill>
              </a:rPr>
              <a:t>Среднее число попыток на </a:t>
            </a:r>
            <a:r>
              <a:rPr lang="ru-RU" sz="2400" b="1" dirty="0" smtClean="0">
                <a:solidFill>
                  <a:prstClr val="black"/>
                </a:solidFill>
              </a:rPr>
              <a:t>задание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Количество решенных заданий и тестов</a:t>
            </a:r>
          </a:p>
          <a:p>
            <a:endParaRPr lang="en-US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Оценки за домашние и проверочные работы</a:t>
            </a:r>
          </a:p>
          <a:p>
            <a:endParaRPr lang="ru-RU" sz="2400" b="1" dirty="0" smtClean="0">
              <a:solidFill>
                <a:prstClr val="black"/>
              </a:solidFill>
            </a:endParaRPr>
          </a:p>
          <a:p>
            <a:r>
              <a:rPr lang="ru-RU" sz="2400" b="1" dirty="0" smtClean="0">
                <a:solidFill>
                  <a:prstClr val="black"/>
                </a:solidFill>
              </a:rPr>
              <a:t>Просмотр статистики на любом устройстве</a:t>
            </a:r>
          </a:p>
          <a:p>
            <a:r>
              <a:rPr lang="ru-RU" sz="2400" b="1" dirty="0" smtClean="0">
                <a:solidFill>
                  <a:prstClr val="black"/>
                </a:solidFill>
              </a:rPr>
              <a:t>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0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52" y="1148064"/>
            <a:ext cx="7252981" cy="5491275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 flipV="1">
            <a:off x="238567" y="846821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6246" y="231026"/>
            <a:ext cx="10187492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Профиль ребенка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8567" y="2153903"/>
            <a:ext cx="40834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Профиль учащегося может быть в режиме «Невидимка»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</a:rPr>
              <a:t>Информация о школьнике будет открыта только для учителей и учащихся его учебное учреждения</a:t>
            </a:r>
          </a:p>
        </p:txBody>
      </p:sp>
      <p:sp>
        <p:nvSpPr>
          <p:cNvPr id="3" name="Трапеция 2"/>
          <p:cNvSpPr/>
          <p:nvPr/>
        </p:nvSpPr>
        <p:spPr>
          <a:xfrm rot="10800000">
            <a:off x="486247" y="3273949"/>
            <a:ext cx="3541391" cy="148814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442576" y="1209668"/>
            <a:ext cx="53125" cy="536806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22607" y="6749950"/>
            <a:ext cx="7003228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38548" y="1373485"/>
            <a:ext cx="60154" cy="504043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111251" y="3338448"/>
            <a:ext cx="2338035" cy="198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6190"/>
            <a:ext cx="12188389" cy="685799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329569" y="957432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551" y="341874"/>
            <a:ext cx="10187492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Успеваемость ребенка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" y="1241643"/>
            <a:ext cx="5925457" cy="3713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84" y="3524029"/>
            <a:ext cx="6290511" cy="33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процесс 17"/>
          <p:cNvSpPr/>
          <p:nvPr/>
        </p:nvSpPr>
        <p:spPr>
          <a:xfrm flipV="1">
            <a:off x="9094726" y="4265891"/>
            <a:ext cx="2992664" cy="244792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 flipV="1">
            <a:off x="8181526" y="246587"/>
            <a:ext cx="3658438" cy="2723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 flipV="1">
            <a:off x="6120252" y="3164816"/>
            <a:ext cx="2484436" cy="251960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55" y="86061"/>
            <a:ext cx="10515600" cy="1185714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ТОПы</a:t>
            </a:r>
            <a:r>
              <a:rPr lang="ru-RU" sz="4000" b="1" dirty="0" smtClean="0"/>
              <a:t> как мотивация</a:t>
            </a:r>
            <a:endParaRPr lang="ru-RU" sz="4000" b="1" dirty="0"/>
          </a:p>
        </p:txBody>
      </p:sp>
      <p:sp>
        <p:nvSpPr>
          <p:cNvPr id="4" name="Блок-схема: процесс 3"/>
          <p:cNvSpPr/>
          <p:nvPr/>
        </p:nvSpPr>
        <p:spPr>
          <a:xfrm flipV="1">
            <a:off x="329569" y="957432"/>
            <a:ext cx="6318657" cy="170067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72" y="3035095"/>
            <a:ext cx="2488715" cy="2537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51" y="0"/>
            <a:ext cx="3687518" cy="28348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9569" y="1382341"/>
            <a:ext cx="7341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</a:rPr>
              <a:t>ТОПы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</a:rPr>
              <a:t> — это главный мотивирующий раздел </a:t>
            </a:r>
            <a:r>
              <a:rPr lang="ru-RU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</a:rPr>
              <a:t>ЯКласс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</a:rPr>
              <a:t> — соревнования по количеству баллов, набранных за правильное решение заданий.</a:t>
            </a:r>
          </a:p>
          <a:p>
            <a:r>
              <a:rPr lang="ru-RU" b="1" dirty="0">
                <a:solidFill>
                  <a:srgbClr val="4E4E3F"/>
                </a:solidFill>
                <a:latin typeface="Open Sans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955" y="3149500"/>
            <a:ext cx="5777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  <a:t>• Топ одноклассников</a:t>
            </a:r>
          </a:p>
          <a:p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  <a:t/>
            </a:r>
            <a:b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</a:br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  <a:t>• Топ классов в учебном заведении</a:t>
            </a:r>
          </a:p>
          <a:p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  <a:t/>
            </a:r>
            <a:b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</a:br>
            <a:r>
              <a:rPr lang="ru-RU" sz="2400" dirty="0">
                <a:solidFill>
                  <a:srgbClr val="E7E6E6">
                    <a:lumMod val="25000"/>
                  </a:srgbClr>
                </a:solidFill>
                <a:latin typeface="Open Sans"/>
              </a:rPr>
              <a:t>• Топ учебных заведений в рамках населённого пункта, региона, страны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500" y="4216572"/>
            <a:ext cx="2949150" cy="23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515"/>
            <a:ext cx="12191999" cy="8121649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</p:pic>
      <p:sp>
        <p:nvSpPr>
          <p:cNvPr id="20" name="Прямоугольник 19"/>
          <p:cNvSpPr/>
          <p:nvPr/>
        </p:nvSpPr>
        <p:spPr>
          <a:xfrm>
            <a:off x="0" y="-16190"/>
            <a:ext cx="12188389" cy="6857999"/>
          </a:xfrm>
          <a:prstGeom prst="rect">
            <a:avLst/>
          </a:prstGeom>
          <a:solidFill>
            <a:schemeClr val="bg2">
              <a:lumMod val="90000"/>
              <a:alpha val="39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99043" y="2390381"/>
            <a:ext cx="8326233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45845" y="285980"/>
            <a:ext cx="764194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97" y="330832"/>
            <a:ext cx="6756699" cy="65795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Дополнительные возможности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84" y="5174428"/>
            <a:ext cx="1576780" cy="1576780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 flipV="1">
            <a:off x="299043" y="1027799"/>
            <a:ext cx="10382025" cy="13730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9043" y="1545763"/>
            <a:ext cx="8326233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91" y="1177358"/>
            <a:ext cx="7563594" cy="591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собственных Олимпиад </a:t>
            </a:r>
          </a:p>
          <a:p>
            <a:pPr marL="0" indent="0"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501" y="2442343"/>
            <a:ext cx="5553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Создание собственных предметов</a:t>
            </a: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23777" y="3234999"/>
            <a:ext cx="8276764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200" y="3298294"/>
            <a:ext cx="6677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Режим для директора и завучей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22086" y="4087719"/>
            <a:ext cx="8303189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Бесплатные </a:t>
            </a:r>
            <a:r>
              <a:rPr lang="ru-RU" sz="28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вебинары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, справочные материалы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38217" y="4879140"/>
            <a:ext cx="8262324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Олимпиады, конкурсы, розыгрыши от </a:t>
            </a:r>
            <a:r>
              <a:rPr lang="ru-RU" sz="2800" b="1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ЯКласс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38217" y="5690298"/>
            <a:ext cx="8262324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Работа на любых устройствах</a:t>
            </a:r>
            <a:endParaRPr lang="ru-RU" sz="2800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031" y="5785057"/>
            <a:ext cx="808055" cy="529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10" y="4968009"/>
            <a:ext cx="539695" cy="539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09" y="4161681"/>
            <a:ext cx="615089" cy="5373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10" y="3260290"/>
            <a:ext cx="554482" cy="5544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91" y="2355399"/>
            <a:ext cx="678920" cy="6789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6" y="1437920"/>
            <a:ext cx="916106" cy="9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hool23krs.ru/images/2020-2021/obrazovanie/%D1%87%D1%82%D0%BE_%D0%B4%D0%B0%D0%B5%D1%82_%D0%AF%D0%9A%D0%BB%D0%B0%D1%81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5" y="0"/>
            <a:ext cx="10634276" cy="695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2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6901" y="897972"/>
            <a:ext cx="8133509" cy="21766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значимый ресурс по версии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платформа для дистанционного обучения по версии ЮНЕСКО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ресурс по версии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ТОП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EdTech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-проектов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образовательных ресурсов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по версии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SimilarWeb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ТОП-50 амбициозных российских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версии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газеты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38" y="3694244"/>
            <a:ext cx="2324879" cy="2324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42" y="2546118"/>
            <a:ext cx="2044738" cy="4621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0" y="660822"/>
            <a:ext cx="1649918" cy="3038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09" y="918591"/>
            <a:ext cx="2094280" cy="7853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0" y="1107945"/>
            <a:ext cx="1028284" cy="698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5" y="1648711"/>
            <a:ext cx="1363894" cy="1363894"/>
          </a:xfrm>
          <a:prstGeom prst="rect">
            <a:avLst/>
          </a:prstGeom>
        </p:spPr>
      </p:pic>
      <p:sp>
        <p:nvSpPr>
          <p:cNvPr id="20" name="Блок-схема: процесс 19"/>
          <p:cNvSpPr/>
          <p:nvPr/>
        </p:nvSpPr>
        <p:spPr>
          <a:xfrm flipV="1">
            <a:off x="276107" y="3086487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03355" y="3201388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Наши партнеры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731439" y="179589"/>
            <a:ext cx="299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prstClr val="black"/>
                </a:solidFill>
              </a:rPr>
              <a:t>ЯКласс</a:t>
            </a:r>
            <a:r>
              <a:rPr lang="ru-RU" sz="3200" b="1" dirty="0">
                <a:solidFill>
                  <a:prstClr val="black"/>
                </a:solidFill>
              </a:rPr>
              <a:t> признан</a:t>
            </a:r>
          </a:p>
        </p:txBody>
      </p:sp>
      <p:sp>
        <p:nvSpPr>
          <p:cNvPr id="24" name="Блок-схема: процесс 23"/>
          <p:cNvSpPr/>
          <p:nvPr/>
        </p:nvSpPr>
        <p:spPr>
          <a:xfrm flipV="1">
            <a:off x="276107" y="42059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Блок-схема: процесс 24"/>
          <p:cNvSpPr/>
          <p:nvPr/>
        </p:nvSpPr>
        <p:spPr>
          <a:xfrm flipV="1">
            <a:off x="276107" y="754428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 flipV="1">
            <a:off x="336377" y="3788183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34" y="4127142"/>
            <a:ext cx="2327936" cy="11639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2" y="5363202"/>
            <a:ext cx="2659839" cy="184060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2" y="4630709"/>
            <a:ext cx="1388414" cy="13884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2" y="4280366"/>
            <a:ext cx="1847850" cy="35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4" y="4273213"/>
            <a:ext cx="1703871" cy="4890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974" y="1559903"/>
            <a:ext cx="1632314" cy="8342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7" y="4934489"/>
            <a:ext cx="1314102" cy="9373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9" y="4010111"/>
            <a:ext cx="1968143" cy="4821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90" y="5140261"/>
            <a:ext cx="1477213" cy="4340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10" y="5047507"/>
            <a:ext cx="1387180" cy="350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6" y="4587163"/>
            <a:ext cx="901103" cy="8785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72" y="6098457"/>
            <a:ext cx="1905000" cy="5334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5" y="6216140"/>
            <a:ext cx="1174912" cy="333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6" y="5556055"/>
            <a:ext cx="1362127" cy="116082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40" y="4052124"/>
            <a:ext cx="896747" cy="9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48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11" y="-33852"/>
            <a:ext cx="12188389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5439" y="1342202"/>
            <a:ext cx="825673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5438" y="2078463"/>
            <a:ext cx="825673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5439" y="2814724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85438" y="3575017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5438" y="4322375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04720" y="5069733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04720" y="5849921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85439" y="380615"/>
            <a:ext cx="764194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30" y="271692"/>
            <a:ext cx="10515600" cy="99144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38" y="1342202"/>
            <a:ext cx="8056983" cy="4772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1, 6 трлн. заданий по предметам с 1 по 11 классы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Теория </a:t>
            </a:r>
            <a:r>
              <a:rPr lang="ru-RU" sz="2400" dirty="0"/>
              <a:t>по 16 основным школьным </a:t>
            </a:r>
            <a:r>
              <a:rPr lang="ru-RU" sz="2400" dirty="0" smtClean="0"/>
              <a:t>предметам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32" y="5247367"/>
            <a:ext cx="1576780" cy="1576780"/>
          </a:xfrm>
          <a:prstGeom prst="rect">
            <a:avLst/>
          </a:prstGeom>
        </p:spPr>
      </p:pic>
      <p:sp>
        <p:nvSpPr>
          <p:cNvPr id="8" name="Блок-схема: процесс 7"/>
          <p:cNvSpPr/>
          <p:nvPr/>
        </p:nvSpPr>
        <p:spPr>
          <a:xfrm flipV="1">
            <a:off x="485439" y="1104995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5437" y="2776223"/>
            <a:ext cx="5894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Шаги решения - тренажер для учащегося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4832" y="5836166"/>
            <a:ext cx="5161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1500 </a:t>
            </a:r>
            <a:r>
              <a:rPr lang="ru-RU" sz="2400" dirty="0" err="1">
                <a:solidFill>
                  <a:prstClr val="black"/>
                </a:solidFill>
              </a:rPr>
              <a:t>видеоуроков</a:t>
            </a:r>
            <a:r>
              <a:rPr lang="ru-RU" sz="2400" dirty="0">
                <a:solidFill>
                  <a:prstClr val="black"/>
                </a:solidFill>
              </a:rPr>
              <a:t> от </a:t>
            </a:r>
            <a:r>
              <a:rPr lang="ru-RU" sz="2400" dirty="0" err="1">
                <a:solidFill>
                  <a:prstClr val="black"/>
                </a:solidFill>
              </a:rPr>
              <a:t>ИнтернетУрок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04720" y="4297027"/>
            <a:ext cx="4228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Подготовка к ВПР, ОГЭ и ЕГЭ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5437" y="4992254"/>
            <a:ext cx="80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Создание проверочных работ учителей с автопроверкой и статистикой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437" y="3536734"/>
            <a:ext cx="495353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</a:rPr>
              <a:t> Интеграция с </a:t>
            </a:r>
            <a:r>
              <a:rPr lang="ru-RU" sz="2400" dirty="0" err="1">
                <a:solidFill>
                  <a:prstClr val="black"/>
                </a:solidFill>
              </a:rPr>
              <a:t>ЭлЖур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Дневник.ру</a:t>
            </a:r>
            <a:r>
              <a:rPr lang="ru-RU" sz="2400" dirty="0">
                <a:solidFill>
                  <a:prstClr val="black"/>
                </a:solidFill>
              </a:rPr>
              <a:t>  </a:t>
            </a:r>
          </a:p>
        </p:txBody>
      </p:sp>
    </p:spTree>
    <p:extLst>
      <p:ext uri="{BB962C8B-B14F-4D97-AF65-F5344CB8AC3E}">
        <p14:creationId xmlns:p14="http://schemas.microsoft.com/office/powerpoint/2010/main" val="239915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70875" y="4986699"/>
            <a:ext cx="5861574" cy="1166324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 flipV="1">
            <a:off x="399966" y="4854735"/>
            <a:ext cx="5861574" cy="113509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67" y="1549101"/>
            <a:ext cx="11479082" cy="242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</a:t>
            </a:r>
            <a:r>
              <a:rPr lang="ru-RU" dirty="0" smtClean="0"/>
              <a:t>аждое </a:t>
            </a:r>
            <a:r>
              <a:rPr lang="ru-RU" dirty="0"/>
              <a:t>задание и тест имеют множество вариантов с разными условиями (</a:t>
            </a:r>
            <a:r>
              <a:rPr lang="ru-RU" b="1" dirty="0"/>
              <a:t>50 и более вариантов каждого задания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Ответы </a:t>
            </a:r>
            <a:r>
              <a:rPr lang="ru-RU" dirty="0"/>
              <a:t>на такие задания невозможно списать ни в Интернете, ни у соседа по парте, ни с ГДЗ.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4530" y="271692"/>
            <a:ext cx="10515600" cy="991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системы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flipV="1">
            <a:off x="485439" y="1104995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439" y="4914450"/>
            <a:ext cx="5847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/>
              </a:rPr>
              <a:t>Каждому учащемуся выпадает случайный вариант задания. Таким образом, каждый учащийся решает свой вариант.</a:t>
            </a:r>
            <a:endParaRPr lang="ru-RU" sz="2000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860" y="3557696"/>
            <a:ext cx="4780989" cy="30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459" y="1030635"/>
            <a:ext cx="84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22085" y="204542"/>
            <a:ext cx="9403050" cy="741647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5999" y="184801"/>
            <a:ext cx="3474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ученика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0" y="4634854"/>
            <a:ext cx="2095130" cy="2095130"/>
          </a:xfrm>
          <a:prstGeom prst="rect">
            <a:avLst/>
          </a:prstGeom>
        </p:spPr>
      </p:pic>
      <p:sp>
        <p:nvSpPr>
          <p:cNvPr id="11" name="Блок-схема: процесс 10"/>
          <p:cNvSpPr/>
          <p:nvPr/>
        </p:nvSpPr>
        <p:spPr>
          <a:xfrm>
            <a:off x="362774" y="1980579"/>
            <a:ext cx="10351841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2085" y="1130659"/>
            <a:ext cx="1093845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62776" y="4527600"/>
            <a:ext cx="777280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00" y="3298294"/>
            <a:ext cx="667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87509" y="3726343"/>
            <a:ext cx="8232367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87509" y="2879842"/>
            <a:ext cx="9744071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71202" y="2512877"/>
            <a:ext cx="9193200" cy="59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«западающих» тем по любому предмету и классу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87509" y="4173985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ВПР, ОГЭ, ЕГЭ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36349" y="1599792"/>
            <a:ext cx="10674778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баллов, соревнование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одноклассниками и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школы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47490" y="766263"/>
            <a:ext cx="11081489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Бесконечная тренировка навыков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и получение новых знаний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62776" y="5370998"/>
            <a:ext cx="738364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9200" y="5039932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 и Олимпиадах, получая призы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29200" y="3394059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к учебе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352" y="-28690"/>
            <a:ext cx="11771684" cy="68866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636" y="-26006"/>
            <a:ext cx="6004131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42579" y="524060"/>
            <a:ext cx="4598125" cy="7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35844" y="586921"/>
            <a:ext cx="4204860" cy="615558"/>
          </a:xfrm>
        </p:spPr>
        <p:txBody>
          <a:bodyPr>
            <a:noAutofit/>
          </a:bodyPr>
          <a:lstStyle/>
          <a:p>
            <a:r>
              <a:rPr lang="ru-RU" b="1" dirty="0" smtClean="0"/>
              <a:t>Шаги решения</a:t>
            </a:r>
            <a:endParaRPr lang="ru-RU" b="1" dirty="0"/>
          </a:p>
        </p:txBody>
      </p:sp>
      <p:sp>
        <p:nvSpPr>
          <p:cNvPr id="17" name="Блок-схема: процесс 16"/>
          <p:cNvSpPr/>
          <p:nvPr/>
        </p:nvSpPr>
        <p:spPr>
          <a:xfrm flipV="1">
            <a:off x="937870" y="1456995"/>
            <a:ext cx="4555252" cy="25005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2579" y="2105072"/>
            <a:ext cx="4598125" cy="854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5094" y="3611288"/>
            <a:ext cx="4598125" cy="7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05094" y="5117193"/>
            <a:ext cx="4598125" cy="809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37871" y="2036779"/>
            <a:ext cx="4602834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Мотивация ученика в виде набранных баллов</a:t>
            </a:r>
          </a:p>
          <a:p>
            <a:pPr algn="ctr"/>
            <a:endParaRPr lang="ru-RU" sz="2800" dirty="0">
              <a:solidFill>
                <a:prstClr val="black"/>
              </a:solidFill>
            </a:endParaRPr>
          </a:p>
          <a:p>
            <a:pPr algn="ctr">
              <a:lnSpc>
                <a:spcPct val="130000"/>
              </a:lnSpc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99092" y="5025259"/>
            <a:ext cx="680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Обучение на собственных </a:t>
            </a:r>
          </a:p>
          <a:p>
            <a:pPr algn="ctr"/>
            <a:r>
              <a:rPr lang="ru-RU" sz="2800" dirty="0">
                <a:solidFill>
                  <a:prstClr val="black"/>
                </a:solidFill>
              </a:rPr>
              <a:t>ошибках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3495" y="5979366"/>
            <a:ext cx="4381476" cy="878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66146" y="3684082"/>
            <a:ext cx="447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prstClr val="black"/>
                </a:solidFill>
              </a:rPr>
              <a:t>Теория и алгоритм решения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3495" y="-28690"/>
            <a:ext cx="6380550" cy="6541069"/>
          </a:xfrm>
          <a:prstGeom prst="rect">
            <a:avLst/>
          </a:prstGeom>
        </p:spPr>
      </p:pic>
      <p:sp>
        <p:nvSpPr>
          <p:cNvPr id="30" name="Равнобедренный треугольник 29"/>
          <p:cNvSpPr/>
          <p:nvPr/>
        </p:nvSpPr>
        <p:spPr>
          <a:xfrm rot="10800000">
            <a:off x="2661299" y="3129622"/>
            <a:ext cx="1267098" cy="3657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2661298" y="4585803"/>
            <a:ext cx="1267098" cy="3657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1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-6641"/>
            <a:ext cx="12226394" cy="6879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4394" y="-6641"/>
            <a:ext cx="12226394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6087622" y="1372671"/>
            <a:ext cx="5866071" cy="22022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87622" y="427126"/>
            <a:ext cx="5831220" cy="7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19" y="489986"/>
            <a:ext cx="5896181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Подготовка к экзаменам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6127" y="2237648"/>
            <a:ext cx="1729484" cy="205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62692" y="2243661"/>
            <a:ext cx="1729484" cy="205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212714" y="2251142"/>
            <a:ext cx="1729484" cy="205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521" y="2259611"/>
            <a:ext cx="1466994" cy="2012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002" y="2292071"/>
            <a:ext cx="1540962" cy="20001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589" y="2251142"/>
            <a:ext cx="1650609" cy="20683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5664" y="1641018"/>
            <a:ext cx="5358247" cy="66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0074" y="2889932"/>
            <a:ext cx="5358247" cy="66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5663" y="4204665"/>
            <a:ext cx="5358247" cy="66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2758" y="1547019"/>
            <a:ext cx="5554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</a:rPr>
              <a:t>Решение вариантов по заданиям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</a:rPr>
              <a:t>Симуляция экзамена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endParaRPr lang="ru-RU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</a:rPr>
              <a:t>Зарабатывание баллов</a:t>
            </a:r>
          </a:p>
          <a:p>
            <a:pPr algn="ctr">
              <a:lnSpc>
                <a:spcPct val="150000"/>
              </a:lnSpc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701"/>
            <a:ext cx="12200709" cy="7493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88389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5459" y="1030635"/>
            <a:ext cx="84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22086" y="305353"/>
            <a:ext cx="9403050" cy="741647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333982"/>
            <a:ext cx="3474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Для </a:t>
            </a:r>
            <a:r>
              <a:rPr lang="ru-RU" sz="4000" b="1" dirty="0">
                <a:solidFill>
                  <a:prstClr val="black"/>
                </a:solidFill>
              </a:rPr>
              <a:t>учителя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48511" y="2306858"/>
            <a:ext cx="10402220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62951" y="1423031"/>
            <a:ext cx="10387780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2086" y="1976360"/>
            <a:ext cx="10682880" cy="591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заданий из готовой базы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8511" y="4951064"/>
            <a:ext cx="10402219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00" y="3298294"/>
            <a:ext cx="667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22085" y="4087719"/>
            <a:ext cx="1042864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38393" y="3155678"/>
            <a:ext cx="1041233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22086" y="2823426"/>
            <a:ext cx="9193200" cy="59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самостоятельных, контрольных и домашних работ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22086" y="3710938"/>
            <a:ext cx="10075948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проверка и оценка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22086" y="1051909"/>
            <a:ext cx="11209364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классу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ребенку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68553" y="4617406"/>
            <a:ext cx="9669505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по предметам, классам и учащимся отдельно</a:t>
            </a:r>
            <a:endParaRPr lang="ru-RU" sz="2400" dirty="0" smtClean="0">
              <a:solidFill>
                <a:prstClr val="black">
                  <a:lumMod val="85000"/>
                  <a:lumOff val="15000"/>
                </a:prst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52658" y="5862006"/>
            <a:ext cx="1039807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07962" y="5538668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собственного предмета и заданий</a:t>
            </a:r>
            <a:endParaRPr lang="ru-RU" sz="2400" dirty="0">
              <a:solidFill>
                <a:prstClr val="black">
                  <a:lumMod val="85000"/>
                  <a:lumOff val="15000"/>
                </a:prst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0" y="4634854"/>
            <a:ext cx="2095130" cy="20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479</Words>
  <Application>Microsoft Office PowerPoint</Application>
  <PresentationFormat>Широкоэкранный</PresentationFormat>
  <Paragraphs>124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17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Times New Roman</vt:lpstr>
      <vt:lpstr>Wingdings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10_Тема Office</vt:lpstr>
      <vt:lpstr>11_Тема Office</vt:lpstr>
      <vt:lpstr>13_Тема Office</vt:lpstr>
      <vt:lpstr>14_Тема Office</vt:lpstr>
      <vt:lpstr>16_Тема Office</vt:lpstr>
      <vt:lpstr>12_Тема Office</vt:lpstr>
      <vt:lpstr>Презентация PowerPoint</vt:lpstr>
      <vt:lpstr>Презентация PowerPoint</vt:lpstr>
      <vt:lpstr>Презентация PowerPoint</vt:lpstr>
      <vt:lpstr>На сегодняшний день ЯКласс</vt:lpstr>
      <vt:lpstr>Презентация PowerPoint</vt:lpstr>
      <vt:lpstr>Презентация PowerPoint</vt:lpstr>
      <vt:lpstr>Шаги решения</vt:lpstr>
      <vt:lpstr>Подготовка к экзаменам</vt:lpstr>
      <vt:lpstr>Презентация PowerPoint</vt:lpstr>
      <vt:lpstr>Проверочные работы</vt:lpstr>
      <vt:lpstr>Курсы повышения квалификации</vt:lpstr>
      <vt:lpstr>Презентация PowerPoint</vt:lpstr>
      <vt:lpstr>Статистика успеваемости ребенка</vt:lpstr>
      <vt:lpstr>Профиль ребенка</vt:lpstr>
      <vt:lpstr>Успеваемость ребенка</vt:lpstr>
      <vt:lpstr>ТОПы как мотивация</vt:lpstr>
      <vt:lpstr>Дополнительные возможности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2021-01-23T06:30:25Z</dcterms:created>
  <dcterms:modified xsi:type="dcterms:W3CDTF">2021-01-23T06:45:55Z</dcterms:modified>
</cp:coreProperties>
</file>